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26"/>
  </p:normalViewPr>
  <p:slideViewPr>
    <p:cSldViewPr snapToGrid="0" snapToObjects="1">
      <p:cViewPr>
        <p:scale>
          <a:sx n="81" d="100"/>
          <a:sy n="81" d="100"/>
        </p:scale>
        <p:origin x="1656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svg>
</file>

<file path=ppt/media/image18.png>
</file>

<file path=ppt/media/image19.png>
</file>

<file path=ppt/media/image2.svg>
</file>

<file path=ppt/media/image20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690D228-D3FD-EB4D-B1F8-3F9BA32D2D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2EABA0A-FE99-1B4F-BDA9-F8655E195C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11F3AB0-CBC8-A24D-A571-179D618A7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F6BAF-7D04-F640-A51D-F75FD87CF834}" type="datetimeFigureOut">
              <a:rPr lang="fr-FR" smtClean="0"/>
              <a:t>20/06/2019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B35E899-26F3-9A4C-B34B-DC129EC53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1CB83AC-C826-B341-B12B-25EB9F5D2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7458D-3F76-5440-813C-857E89524E4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685276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9BD83E9-D7E3-764B-AB0D-D7A2CEA019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91405061-5611-E54B-9966-96166764A4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E50418B-BEDD-2F4C-80CD-AA4EB56B4D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F6BAF-7D04-F640-A51D-F75FD87CF834}" type="datetimeFigureOut">
              <a:rPr lang="fr-FR" smtClean="0"/>
              <a:t>20/06/2019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C3445A8-12CB-B147-99D3-977B1E7832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BC57C2D-1602-C649-8333-4A4EAC474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7458D-3F76-5440-813C-857E89524E4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74584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E4A2772D-005B-C64C-9225-ABA9A6ED9D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3EC3680A-B611-1546-AA04-A12ACF6EF1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EA4E86B-8B6C-3D48-9949-0A1E8E1E6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F6BAF-7D04-F640-A51D-F75FD87CF834}" type="datetimeFigureOut">
              <a:rPr lang="fr-FR" smtClean="0"/>
              <a:t>20/06/2019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5EE3E12-CC63-B44D-AF1B-68A29CF0D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7040D48-93C4-DD48-8B44-78FD57232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7458D-3F76-5440-813C-857E89524E4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248114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4032FC6-15C0-8942-80D2-4A18AB0BC2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E0D32D0-CB57-6F44-8C73-344DA13D81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707E5E1-183A-944A-BD07-5E48F0938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F6BAF-7D04-F640-A51D-F75FD87CF834}" type="datetimeFigureOut">
              <a:rPr lang="fr-FR" smtClean="0"/>
              <a:t>20/06/2019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45628DB-D347-054F-911A-777093E38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8F5FFAF-F772-734A-AEB4-E5190F37E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7458D-3F76-5440-813C-857E89524E4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958282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2A6F4A3-8E78-FB4D-AED4-822F785875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6490A5A-1678-9C43-8389-F8DB3AF8E2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C66584F-04F5-E642-95E2-69A347595F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F6BAF-7D04-F640-A51D-F75FD87CF834}" type="datetimeFigureOut">
              <a:rPr lang="fr-FR" smtClean="0"/>
              <a:t>20/06/2019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0DCF0DC-7867-D847-ADEE-2B9B74D96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D80B269-EA1B-DB4A-9686-A6F10FFE3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7458D-3F76-5440-813C-857E89524E4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62009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3313CDF-2549-2A44-8D25-0A9DF2AB5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D14D317-60B6-C943-8CE9-5011FEC20B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8BE3E71C-554A-0B40-BD44-86D3419D8C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0DCB692-4DA7-0541-B938-EAF5B4A21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F6BAF-7D04-F640-A51D-F75FD87CF834}" type="datetimeFigureOut">
              <a:rPr lang="fr-FR" smtClean="0"/>
              <a:t>20/06/2019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43AEF3F-4F9C-0F4E-8EE7-BBC54F09C8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B5832F5-1AC6-5046-94AE-AB525896E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7458D-3F76-5440-813C-857E89524E4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165951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FB77D3B-6A8E-1C4A-8CE2-C2CEA48992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0AE7821-7ED0-A849-8A0C-23784F15D0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C8B7000-4D32-294B-9BFE-80CCB257AD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26532CCC-FEC1-8041-A29A-7D27AF6C29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F53D8B66-206F-1B4C-9F92-EFB80963A3A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1A602138-A081-DA4B-A984-11A74CA12D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F6BAF-7D04-F640-A51D-F75FD87CF834}" type="datetimeFigureOut">
              <a:rPr lang="fr-FR" smtClean="0"/>
              <a:t>20/06/2019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B12D059F-9F4A-A342-BE27-25E306856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6BB7514D-8335-D442-AEBB-EC962FACF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7458D-3F76-5440-813C-857E89524E4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860290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F45E4A0-6BDE-7C45-A37B-8956025F0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3C127134-3701-9B40-BF4B-8A23E8EFA0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F6BAF-7D04-F640-A51D-F75FD87CF834}" type="datetimeFigureOut">
              <a:rPr lang="fr-FR" smtClean="0"/>
              <a:t>20/06/2019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B42D8A8-B6C8-474F-B762-D7579E971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A0E22D4-F8B9-A743-91CC-1408A9BCE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7458D-3F76-5440-813C-857E89524E4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959485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62AD09B7-10AC-CE40-8268-8D6E83F304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F6BAF-7D04-F640-A51D-F75FD87CF834}" type="datetimeFigureOut">
              <a:rPr lang="fr-FR" smtClean="0"/>
              <a:t>20/06/2019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11E5719E-6A3D-8644-B4E0-89783D6D4A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18E8A97-3287-E340-9B70-99AE082B7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7458D-3F76-5440-813C-857E89524E4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27136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8ADCB3D-A9D3-FE49-B058-2943390BC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9C4208E-7136-1046-9AE3-78C99BC272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D28ED8B-8B37-9342-BCD1-3ADC986B1A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7C28A63-EAFA-0343-8823-1A7D77A32D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F6BAF-7D04-F640-A51D-F75FD87CF834}" type="datetimeFigureOut">
              <a:rPr lang="fr-FR" smtClean="0"/>
              <a:t>20/06/2019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FEEA0FA-1072-A149-B9FF-BC3DE65EA4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AAD45E0-E650-C642-B381-3B4416328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7458D-3F76-5440-813C-857E89524E4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77306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EE10EF7-B43F-C341-AFFA-E548BCFA7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9FE3783A-7457-A54D-AD7F-531489EDEB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1A43507-EBDF-3246-B04E-209021F44D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6C86888-AA0F-0642-9D41-D0E4E4DB83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F6BAF-7D04-F640-A51D-F75FD87CF834}" type="datetimeFigureOut">
              <a:rPr lang="fr-FR" smtClean="0"/>
              <a:t>20/06/2019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C2AF5B1-323B-6642-84F4-49836552F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C687EA8-846C-B64A-AFC8-4B0BE65E1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7458D-3F76-5440-813C-857E89524E4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539732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EC899374-32BC-3740-9CB1-C2A08777B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314BBE4-1C84-7E4C-95C2-2B69D9A421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9A2649E-5CE7-0745-A4B9-2E8AF26867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1F6BAF-7D04-F640-A51D-F75FD87CF834}" type="datetimeFigureOut">
              <a:rPr lang="fr-FR" smtClean="0"/>
              <a:t>20/06/2019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67BCCAA-2453-CA41-A10F-C9E6C68087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5AC912D-FF91-4043-9162-AB5590A2CE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B7458D-3F76-5440-813C-857E89524E4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38065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18" Type="http://schemas.openxmlformats.org/officeDocument/2006/relationships/image" Target="../media/image17.svg"/><Relationship Id="rId3" Type="http://schemas.openxmlformats.org/officeDocument/2006/relationships/image" Target="../media/image2.svg"/><Relationship Id="rId21" Type="http://schemas.openxmlformats.org/officeDocument/2006/relationships/image" Target="../media/image20.svg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17" Type="http://schemas.openxmlformats.org/officeDocument/2006/relationships/image" Target="../media/image16.pn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20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5" Type="http://schemas.openxmlformats.org/officeDocument/2006/relationships/image" Target="../media/image14.svg"/><Relationship Id="rId10" Type="http://schemas.openxmlformats.org/officeDocument/2006/relationships/image" Target="../media/image9.png"/><Relationship Id="rId19" Type="http://schemas.openxmlformats.org/officeDocument/2006/relationships/image" Target="../media/image18.png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texte 1">
            <a:extLst>
              <a:ext uri="{FF2B5EF4-FFF2-40B4-BE49-F238E27FC236}">
                <a16:creationId xmlns:a16="http://schemas.microsoft.com/office/drawing/2014/main" id="{8F754941-01E4-0F48-9F38-AE22F681414D}"/>
              </a:ext>
            </a:extLst>
          </p:cNvPr>
          <p:cNvSpPr txBox="1">
            <a:spLocks/>
          </p:cNvSpPr>
          <p:nvPr/>
        </p:nvSpPr>
        <p:spPr>
          <a:xfrm>
            <a:off x="0" y="73286"/>
            <a:ext cx="12191999" cy="9197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defPPr>
              <a:defRPr lang="fr-FR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3200" dirty="0" err="1"/>
              <a:t>Shiny</a:t>
            </a:r>
            <a:r>
              <a:rPr lang="fr-FR" sz="3200" dirty="0"/>
              <a:t> </a:t>
            </a:r>
            <a:r>
              <a:rPr lang="fr-FR" sz="3200" dirty="0" err="1"/>
              <a:t>Powered</a:t>
            </a:r>
            <a:r>
              <a:rPr lang="fr-FR" sz="3200" dirty="0"/>
              <a:t> Virtual Patients</a:t>
            </a:r>
          </a:p>
          <a:p>
            <a:pPr algn="ctr"/>
            <a:r>
              <a:rPr lang="de-CH" altLang="de-DE" sz="1500" dirty="0">
                <a:solidFill>
                  <a:schemeClr val="bg1">
                    <a:lumMod val="50000"/>
                  </a:schemeClr>
                </a:solidFill>
              </a:rPr>
              <a:t>David Granjon, Olivier Bonny, François </a:t>
            </a:r>
            <a:r>
              <a:rPr lang="de-CH" altLang="de-DE" sz="1500" dirty="0" err="1">
                <a:solidFill>
                  <a:schemeClr val="bg1">
                    <a:lumMod val="50000"/>
                  </a:schemeClr>
                </a:solidFill>
              </a:rPr>
              <a:t>Verrey</a:t>
            </a:r>
            <a:r>
              <a:rPr lang="de-CH" altLang="de-DE" sz="1500" dirty="0">
                <a:solidFill>
                  <a:schemeClr val="bg1">
                    <a:lumMod val="50000"/>
                  </a:schemeClr>
                </a:solidFill>
              </a:rPr>
              <a:t>, </a:t>
            </a:r>
            <a:br>
              <a:rPr lang="de-CH" altLang="de-DE" sz="1500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de-CH" altLang="de-DE" sz="1500" dirty="0">
                <a:solidFill>
                  <a:schemeClr val="bg1">
                    <a:lumMod val="50000"/>
                  </a:schemeClr>
                </a:solidFill>
              </a:rPr>
              <a:t>Vartan </a:t>
            </a:r>
            <a:r>
              <a:rPr lang="de-CH" altLang="de-DE" sz="1500" dirty="0" err="1">
                <a:solidFill>
                  <a:schemeClr val="bg1">
                    <a:lumMod val="50000"/>
                  </a:schemeClr>
                </a:solidFill>
              </a:rPr>
              <a:t>Kurtcuoglu</a:t>
            </a:r>
            <a:r>
              <a:rPr lang="de-CH" altLang="de-DE" sz="15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de-CH" altLang="de-DE" sz="1500" dirty="0" err="1">
                <a:solidFill>
                  <a:schemeClr val="bg1">
                    <a:lumMod val="50000"/>
                  </a:schemeClr>
                </a:solidFill>
              </a:rPr>
              <a:t>and</a:t>
            </a:r>
            <a:r>
              <a:rPr lang="de-CH" altLang="de-DE" sz="1500" dirty="0">
                <a:solidFill>
                  <a:schemeClr val="bg1">
                    <a:lumMod val="50000"/>
                  </a:schemeClr>
                </a:solidFill>
              </a:rPr>
              <a:t>  Diane de </a:t>
            </a:r>
            <a:r>
              <a:rPr lang="de-CH" altLang="de-DE" sz="1500" dirty="0" err="1">
                <a:solidFill>
                  <a:schemeClr val="bg1">
                    <a:lumMod val="50000"/>
                  </a:schemeClr>
                </a:solidFill>
              </a:rPr>
              <a:t>Zélicourt</a:t>
            </a:r>
            <a:endParaRPr lang="fr-FR" sz="1500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8" name="Groupe 7">
            <a:extLst>
              <a:ext uri="{FF2B5EF4-FFF2-40B4-BE49-F238E27FC236}">
                <a16:creationId xmlns:a16="http://schemas.microsoft.com/office/drawing/2014/main" id="{C296D3DD-CE4B-D44F-B2B1-B984FDDFE563}"/>
              </a:ext>
            </a:extLst>
          </p:cNvPr>
          <p:cNvGrpSpPr>
            <a:grpSpLocks noChangeAspect="1"/>
          </p:cNvGrpSpPr>
          <p:nvPr/>
        </p:nvGrpSpPr>
        <p:grpSpPr>
          <a:xfrm>
            <a:off x="1865980" y="1179744"/>
            <a:ext cx="8432014" cy="5870421"/>
            <a:chOff x="1495719" y="2094960"/>
            <a:chExt cx="6312758" cy="4394985"/>
          </a:xfrm>
        </p:grpSpPr>
        <p:pic>
          <p:nvPicPr>
            <p:cNvPr id="9" name="Graphique 8">
              <a:extLst>
                <a:ext uri="{FF2B5EF4-FFF2-40B4-BE49-F238E27FC236}">
                  <a16:creationId xmlns:a16="http://schemas.microsoft.com/office/drawing/2014/main" id="{6C7E0A24-FD5F-BA41-89DC-D21646363C1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675128" y="2094960"/>
              <a:ext cx="5133349" cy="3945467"/>
            </a:xfrm>
            <a:prstGeom prst="rect">
              <a:avLst/>
            </a:prstGeom>
          </p:spPr>
        </p:pic>
        <p:pic>
          <p:nvPicPr>
            <p:cNvPr id="10" name="Graphique 9">
              <a:extLst>
                <a:ext uri="{FF2B5EF4-FFF2-40B4-BE49-F238E27FC236}">
                  <a16:creationId xmlns:a16="http://schemas.microsoft.com/office/drawing/2014/main" id="{1E9C003B-FE87-C849-A425-DEE1DA9A934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 l="21592"/>
            <a:stretch/>
          </p:blipFill>
          <p:spPr>
            <a:xfrm>
              <a:off x="1495719" y="3429000"/>
              <a:ext cx="4062774" cy="3060945"/>
            </a:xfrm>
            <a:prstGeom prst="rect">
              <a:avLst/>
            </a:prstGeom>
          </p:spPr>
        </p:pic>
      </p:grpSp>
      <p:grpSp>
        <p:nvGrpSpPr>
          <p:cNvPr id="2" name="Groupe 1">
            <a:extLst>
              <a:ext uri="{FF2B5EF4-FFF2-40B4-BE49-F238E27FC236}">
                <a16:creationId xmlns:a16="http://schemas.microsoft.com/office/drawing/2014/main" id="{6C7678D5-4F79-BE4C-BBC8-9F4701D067F2}"/>
              </a:ext>
            </a:extLst>
          </p:cNvPr>
          <p:cNvGrpSpPr/>
          <p:nvPr/>
        </p:nvGrpSpPr>
        <p:grpSpPr>
          <a:xfrm>
            <a:off x="648" y="645425"/>
            <a:ext cx="3982829" cy="1551877"/>
            <a:chOff x="85124" y="1851723"/>
            <a:chExt cx="3982829" cy="1551877"/>
          </a:xfrm>
        </p:grpSpPr>
        <p:grpSp>
          <p:nvGrpSpPr>
            <p:cNvPr id="5" name="Groupe 4">
              <a:extLst>
                <a:ext uri="{FF2B5EF4-FFF2-40B4-BE49-F238E27FC236}">
                  <a16:creationId xmlns:a16="http://schemas.microsoft.com/office/drawing/2014/main" id="{4FE8AA17-4D6B-674D-A36C-7580E78B2C0D}"/>
                </a:ext>
              </a:extLst>
            </p:cNvPr>
            <p:cNvGrpSpPr/>
            <p:nvPr/>
          </p:nvGrpSpPr>
          <p:grpSpPr>
            <a:xfrm>
              <a:off x="85124" y="1851723"/>
              <a:ext cx="2398915" cy="1551877"/>
              <a:chOff x="119607" y="760627"/>
              <a:chExt cx="3650933" cy="2313213"/>
            </a:xfrm>
          </p:grpSpPr>
          <p:pic>
            <p:nvPicPr>
              <p:cNvPr id="6" name="Graphique 5">
                <a:extLst>
                  <a:ext uri="{FF2B5EF4-FFF2-40B4-BE49-F238E27FC236}">
                    <a16:creationId xmlns:a16="http://schemas.microsoft.com/office/drawing/2014/main" id="{E39D45D7-4FA8-5244-A245-2A5D8236B78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119607" y="760627"/>
                <a:ext cx="2848086" cy="2313213"/>
              </a:xfrm>
              <a:prstGeom prst="rect">
                <a:avLst/>
              </a:prstGeom>
            </p:spPr>
          </p:pic>
          <p:pic>
            <p:nvPicPr>
              <p:cNvPr id="7" name="Graphique 6">
                <a:extLst>
                  <a:ext uri="{FF2B5EF4-FFF2-40B4-BE49-F238E27FC236}">
                    <a16:creationId xmlns:a16="http://schemas.microsoft.com/office/drawing/2014/main" id="{CE76C170-98EC-4440-905D-31942CA3C31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2958474" y="760627"/>
                <a:ext cx="812066" cy="941761"/>
              </a:xfrm>
              <a:prstGeom prst="rect">
                <a:avLst/>
              </a:prstGeom>
            </p:spPr>
          </p:pic>
        </p:grpSp>
        <p:pic>
          <p:nvPicPr>
            <p:cNvPr id="12" name="Graphique 11">
              <a:extLst>
                <a:ext uri="{FF2B5EF4-FFF2-40B4-BE49-F238E27FC236}">
                  <a16:creationId xmlns:a16="http://schemas.microsoft.com/office/drawing/2014/main" id="{979E0511-C3FD-A441-8F04-50FF558356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rcRect r="46941"/>
            <a:stretch/>
          </p:blipFill>
          <p:spPr>
            <a:xfrm>
              <a:off x="1669038" y="2250944"/>
              <a:ext cx="2398915" cy="762000"/>
            </a:xfrm>
            <a:prstGeom prst="rect">
              <a:avLst/>
            </a:prstGeom>
          </p:spPr>
        </p:pic>
      </p:grpSp>
      <p:pic>
        <p:nvPicPr>
          <p:cNvPr id="13" name="Graphique 12">
            <a:extLst>
              <a:ext uri="{FF2B5EF4-FFF2-40B4-BE49-F238E27FC236}">
                <a16:creationId xmlns:a16="http://schemas.microsoft.com/office/drawing/2014/main" id="{F2E2A1D9-ED75-5046-B145-F62BDE72F0B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833949" y="2088814"/>
            <a:ext cx="992081" cy="1150526"/>
          </a:xfrm>
          <a:prstGeom prst="rect">
            <a:avLst/>
          </a:prstGeom>
        </p:spPr>
      </p:pic>
      <p:grpSp>
        <p:nvGrpSpPr>
          <p:cNvPr id="22" name="Groupe 21">
            <a:extLst>
              <a:ext uri="{FF2B5EF4-FFF2-40B4-BE49-F238E27FC236}">
                <a16:creationId xmlns:a16="http://schemas.microsoft.com/office/drawing/2014/main" id="{F236C00A-CF26-E440-908F-5D5625215279}"/>
              </a:ext>
            </a:extLst>
          </p:cNvPr>
          <p:cNvGrpSpPr>
            <a:grpSpLocks noChangeAspect="1"/>
          </p:cNvGrpSpPr>
          <p:nvPr/>
        </p:nvGrpSpPr>
        <p:grpSpPr>
          <a:xfrm>
            <a:off x="10326020" y="645425"/>
            <a:ext cx="1788725" cy="2135644"/>
            <a:chOff x="9130713" y="504543"/>
            <a:chExt cx="2449402" cy="2924457"/>
          </a:xfrm>
        </p:grpSpPr>
        <p:pic>
          <p:nvPicPr>
            <p:cNvPr id="11" name="Graphique 10">
              <a:extLst>
                <a:ext uri="{FF2B5EF4-FFF2-40B4-BE49-F238E27FC236}">
                  <a16:creationId xmlns:a16="http://schemas.microsoft.com/office/drawing/2014/main" id="{9144C37F-CD0A-BA45-AE95-A6DBB5759BB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rcRect l="13463" r="15525"/>
            <a:stretch/>
          </p:blipFill>
          <p:spPr>
            <a:xfrm>
              <a:off x="9130713" y="760627"/>
              <a:ext cx="2449402" cy="2668373"/>
            </a:xfrm>
            <a:prstGeom prst="rect">
              <a:avLst/>
            </a:prstGeom>
          </p:spPr>
        </p:pic>
        <p:pic>
          <p:nvPicPr>
            <p:cNvPr id="16" name="Image 15" descr="Une image contenant capture d’écran&#10;&#10;Description générée automatiquement">
              <a:extLst>
                <a:ext uri="{FF2B5EF4-FFF2-40B4-BE49-F238E27FC236}">
                  <a16:creationId xmlns:a16="http://schemas.microsoft.com/office/drawing/2014/main" id="{DF715D8D-66F3-454C-A47B-2034DCB2BE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6"/>
            <a:srcRect l="6545" t="11092" r="81161" b="84868"/>
            <a:stretch/>
          </p:blipFill>
          <p:spPr>
            <a:xfrm>
              <a:off x="9181287" y="504543"/>
              <a:ext cx="2348252" cy="448946"/>
            </a:xfrm>
            <a:prstGeom prst="rect">
              <a:avLst/>
            </a:prstGeom>
          </p:spPr>
        </p:pic>
      </p:grpSp>
      <p:pic>
        <p:nvPicPr>
          <p:cNvPr id="24" name="Graphique 23">
            <a:extLst>
              <a:ext uri="{FF2B5EF4-FFF2-40B4-BE49-F238E27FC236}">
                <a16:creationId xmlns:a16="http://schemas.microsoft.com/office/drawing/2014/main" id="{D2B63332-89EB-364B-8A62-1F7880F4328D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9389749" y="4325383"/>
            <a:ext cx="1177670" cy="1352613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BC811B63-C922-B342-89B3-4C550876F022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0836014" y="5485687"/>
            <a:ext cx="1352613" cy="1352613"/>
          </a:xfrm>
          <a:prstGeom prst="rect">
            <a:avLst/>
          </a:prstGeom>
        </p:spPr>
      </p:pic>
      <p:pic>
        <p:nvPicPr>
          <p:cNvPr id="15" name="Graphique 14">
            <a:extLst>
              <a:ext uri="{FF2B5EF4-FFF2-40B4-BE49-F238E27FC236}">
                <a16:creationId xmlns:a16="http://schemas.microsoft.com/office/drawing/2014/main" id="{C494707B-E51F-4444-8A5D-02F93A08F296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537923" y="1096751"/>
            <a:ext cx="559816" cy="649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185738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13</Words>
  <Application>Microsoft Macintosh PowerPoint</Application>
  <PresentationFormat>Grand écran</PresentationFormat>
  <Paragraphs>2</Paragraphs>
  <Slides>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Thème Office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david Granjon</dc:creator>
  <cp:lastModifiedBy>david Granjon</cp:lastModifiedBy>
  <cp:revision>17</cp:revision>
  <dcterms:created xsi:type="dcterms:W3CDTF">2019-06-14T05:15:34Z</dcterms:created>
  <dcterms:modified xsi:type="dcterms:W3CDTF">2019-06-20T19:15:10Z</dcterms:modified>
</cp:coreProperties>
</file>

<file path=docProps/thumbnail.jpeg>
</file>